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8" r:id="rId5"/>
    <p:sldId id="260" r:id="rId6"/>
    <p:sldId id="269" r:id="rId7"/>
    <p:sldId id="262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3014F-01E4-40CB-BEA3-C2D9924EEF5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4E105-7721-46A8-B191-5D165D5C8A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7567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6064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450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484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7438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3760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01CB53-5879-40D9-8C51-CE647E2DE2A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7206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4189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5C021-EF4F-434D-BF50-FA932C289D4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34D9C-D585-4D85-A69B-0DFF3279F43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5C021-EF4F-434D-BF50-FA932C289D4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34D9C-D585-4D85-A69B-0DFF3279F43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5C021-EF4F-434D-BF50-FA932C289D4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34D9C-D585-4D85-A69B-0DFF3279F43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5C021-EF4F-434D-BF50-FA932C289D4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34D9C-D585-4D85-A69B-0DFF3279F43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5C021-EF4F-434D-BF50-FA932C289D4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34D9C-D585-4D85-A69B-0DFF3279F43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5C021-EF4F-434D-BF50-FA932C289D4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34D9C-D585-4D85-A69B-0DFF3279F43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5C021-EF4F-434D-BF50-FA932C289D4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34D9C-D585-4D85-A69B-0DFF3279F43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5C021-EF4F-434D-BF50-FA932C289D4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34D9C-D585-4D85-A69B-0DFF3279F43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5C021-EF4F-434D-BF50-FA932C289D4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34D9C-D585-4D85-A69B-0DFF3279F43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5C021-EF4F-434D-BF50-FA932C289D4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34D9C-D585-4D85-A69B-0DFF3279F43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5C021-EF4F-434D-BF50-FA932C289D4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34D9C-D585-4D85-A69B-0DFF3279F43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5C021-EF4F-434D-BF50-FA932C289D4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34D9C-D585-4D85-A69B-0DFF3279F435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Forever I Will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145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874640"/>
            <a:ext cx="8117532" cy="19225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I will sing your praise, O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I will bless your holy name.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I will sing your praise, O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and ever, forever and ever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Forever I Will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145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438890"/>
            <a:ext cx="8102352" cy="198022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 will praise you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Always bless your name,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Day </a:t>
            </a:r>
            <a:r>
              <a:rPr lang="en-AU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after day,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 will sing your praise.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67744"/>
            <a:ext cx="8117532" cy="19225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I will sing your praise, O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I will bless your holy name.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I will sing your praise, O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and ever, forever and ever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657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54120"/>
            <a:ext cx="8155632" cy="1949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Tender, just and kind,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Embracing all you</a:t>
            </a: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’</a:t>
            </a:r>
            <a:r>
              <a:rPr lang="en-US" altLang="ja-JP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ve made.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You care for all,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We shall not be afraid.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67744"/>
            <a:ext cx="8117532" cy="19225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I will sing your praise, O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I will bless your holy name.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I will sing your praise, O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and ever, forever and ever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7613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18116"/>
            <a:ext cx="8155632" cy="202176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Everybody thanks you</a:t>
            </a: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,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Creation sings your praise,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Telling </a:t>
            </a:r>
            <a:r>
              <a:rPr lang="en-AU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of your glory,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Your power we proclaim</a:t>
            </a: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874640"/>
            <a:ext cx="8117532" cy="19225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I will sing your praise, O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I will bless your holy name.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I will sing your praise, O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Forever and ever, forever and ever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Forever I Will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145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70514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239</Words>
  <Application>Microsoft Office PowerPoint</Application>
  <PresentationFormat>On-screen Show (4:3)</PresentationFormat>
  <Paragraphs>41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4</cp:revision>
  <dcterms:created xsi:type="dcterms:W3CDTF">2015-08-09T05:39:41Z</dcterms:created>
  <dcterms:modified xsi:type="dcterms:W3CDTF">2016-02-04T05:56:40Z</dcterms:modified>
</cp:coreProperties>
</file>